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6640c048b_3_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36640c048b_3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6640c048b_3_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36640c048b_3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6640c048b_3_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36640c048b_3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6640c048b_3_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36640c048b_3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6640c048b_3_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36640c048b_3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6640c048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6640c048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6640c048b_3_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36640c048b_3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6640c048b_3_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36640c048b_3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6640c048b_3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36640c048b_3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6640c048b_3_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36640c048b_3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6640c048b_3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36640c048b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6640c048b_3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36640c048b_3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6640c048b_3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36640c048b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6640c048b_3_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36640c048b_3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6640c048b_3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36640c048b_3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6640c048b_3_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36640c048b_3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6640c048b_3_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36640c048b_3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29845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6" name="Google Shape;106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7" name="Google Shape;107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Sanmeet-EWU/cscd-350-project-doomsday" TargetMode="External"/><Relationship Id="rId4" Type="http://schemas.openxmlformats.org/officeDocument/2006/relationships/hyperlink" Target="https://youtu.be/tAFItwM57q0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extual.textualize.io/" TargetMode="External"/><Relationship Id="rId4" Type="http://schemas.openxmlformats.org/officeDocument/2006/relationships/hyperlink" Target="https://learn.microsoft.com/en-us/ef/core/" TargetMode="External"/><Relationship Id="rId5" Type="http://schemas.openxmlformats.org/officeDocument/2006/relationships/hyperlink" Target="https://www.sqlite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Members: Joshua Lester</a:t>
            </a:r>
            <a:endParaRPr/>
          </a:p>
        </p:txBody>
      </p:sp>
      <p:sp>
        <p:nvSpPr>
          <p:cNvPr id="134" name="Google Shape;134;p26"/>
          <p:cNvSpPr txBox="1"/>
          <p:nvPr>
            <p:ph type="ctrTitle"/>
          </p:nvPr>
        </p:nvSpPr>
        <p:spPr>
          <a:xfrm>
            <a:off x="2674600" y="814748"/>
            <a:ext cx="35862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25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>
                <a:latin typeface="Arial"/>
                <a:ea typeface="Arial"/>
                <a:cs typeface="Arial"/>
                <a:sym typeface="Arial"/>
              </a:rPr>
              <a:t>Doomsday</a:t>
            </a:r>
            <a:br>
              <a:rPr b="0" i="0" lang="en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No: </a:t>
            </a:r>
            <a:r>
              <a:rPr lang="en" sz="2700">
                <a:latin typeface="Arial"/>
                <a:ea typeface="Arial"/>
                <a:cs typeface="Arial"/>
                <a:sym typeface="Arial"/>
              </a:rPr>
              <a:t>Doomsday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Screenshots (UI)</a:t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16"/>
            <a:ext cx="4522184" cy="357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984" y="1420416"/>
            <a:ext cx="4164616" cy="2851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Screenshots (Code)</a:t>
            </a:r>
            <a:endParaRPr/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175" y="273850"/>
            <a:ext cx="4291850" cy="27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25" y="2463570"/>
            <a:ext cx="4863461" cy="254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Test Cases</a:t>
            </a:r>
            <a:endParaRPr/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highlight>
                  <a:srgbClr val="00FF00"/>
                </a:highlight>
              </a:rPr>
              <a:t>FileUtils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highlight>
                  <a:srgbClr val="00FF00"/>
                </a:highlight>
              </a:rPr>
              <a:t>Test getLyrics()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highlight>
                  <a:srgbClr val="00FF00"/>
                </a:highlight>
              </a:rPr>
              <a:t>Test getWordsList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highlight>
                  <a:srgbClr val="00FF00"/>
                </a:highlight>
              </a:rPr>
              <a:t>Test getCmuDict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highlight>
                  <a:srgbClr val="00FF00"/>
                </a:highlight>
              </a:rPr>
              <a:t>Test getPlainSyllableDict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highlight>
                  <a:srgbClr val="00FF00"/>
                </a:highlight>
              </a:rPr>
              <a:t>For the above, test input, null input, and that correct functionality occurs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RhymeUtils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Integration test the entire process of color coding rhyme schemes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09" name="Google Shape;209;p3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Switch to app now :)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Learning new frameworks (Textual, having to switch from Spectre.Console after studying it for a couple of days)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Testing (especially integration testing)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Working with Textual and trying to make the application look nice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Having Python app call a .NET Application (went through several different solutions including pythonnet, calling .NET exe from Python, etc.)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Having .NET application (even though it’s in a separate directory from Python app) call the correct path for finding a file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Still a work in progress, but will continue to work on it to develop into a fully fledged app that YouTubers can use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Future plans: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voice recognition so songs (.mp4, .wav files) can be inputted or recording can be sung into to color code rhyme scheme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Possibly port into easier to use application than console app (for non-technical users)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ability to color code over time (live) to replicate manual-made YouTube videos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GitHub and YouTube Video Link for Demo</a:t>
            </a:r>
            <a:endParaRPr/>
          </a:p>
        </p:txBody>
      </p:sp>
      <p:sp>
        <p:nvSpPr>
          <p:cNvPr id="227" name="Google Shape;227;p41"/>
          <p:cNvSpPr txBox="1"/>
          <p:nvPr>
            <p:ph idx="1" type="body"/>
          </p:nvPr>
        </p:nvSpPr>
        <p:spPr>
          <a:xfrm>
            <a:off x="364775" y="1369225"/>
            <a:ext cx="8379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https://github.com/Sanmeet-EWU/cscd-350-project-doomsday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YouTube Demo Link: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https://youtu.be/tAFItwM57q0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https://textual.textualize.io/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https://learn.microsoft.com/en-us/ef/core/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https://www.sqlite.org/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Team Details</a:t>
            </a:r>
            <a:endParaRPr/>
          </a:p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Name: Joshua Lester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Year: Senior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076" y="498775"/>
            <a:ext cx="2763275" cy="41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/>
              <a:t>There are many YouTubers online that manually create color coded rhyme scheme videos on their channels</a:t>
            </a:r>
            <a:endParaRPr sz="2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/>
              <a:t>This project aims to automate this process</a:t>
            </a:r>
            <a:endParaRPr sz="2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/>
              <a:t>The main requirement is color coding a given set of lyrics</a:t>
            </a:r>
            <a:endParaRPr sz="28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2400"/>
              <a:t>Based on their pronunciation and proximity to other similarly pronounced syllables and words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Requirements List</a:t>
            </a:r>
            <a:endParaRPr/>
          </a:p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03200" lvl="0" marL="177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>
                <a:highlight>
                  <a:srgbClr val="00FF00"/>
                </a:highlight>
              </a:rPr>
              <a:t>R1: There will be a feature to intake lyrics</a:t>
            </a:r>
            <a:endParaRPr sz="1800">
              <a:highlight>
                <a:srgbClr val="00FF00"/>
              </a:highlight>
            </a:endParaRPr>
          </a:p>
          <a:p>
            <a:pPr indent="-203200" lvl="0" marL="177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>
                <a:highlight>
                  <a:srgbClr val="00FF00"/>
                </a:highlight>
              </a:rPr>
              <a:t>R2: There will be a feature to algorithmically map colors to similar words/syllables</a:t>
            </a:r>
            <a:endParaRPr sz="1800">
              <a:highlight>
                <a:srgbClr val="00FF00"/>
              </a:highlight>
            </a:endParaRPr>
          </a:p>
          <a:p>
            <a:pPr indent="-203200" lvl="0" marL="177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>
                <a:highlight>
                  <a:srgbClr val="00FF00"/>
                </a:highlight>
              </a:rPr>
              <a:t>R3: there will be a feature to color each syllable individually and output it to the user</a:t>
            </a:r>
            <a:endParaRPr sz="1800">
              <a:highlight>
                <a:srgbClr val="00FF00"/>
              </a:highlight>
            </a:endParaRPr>
          </a:p>
          <a:p>
            <a:pPr indent="-203200" lvl="0" marL="177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>
                <a:highlight>
                  <a:srgbClr val="00FF00"/>
                </a:highlight>
              </a:rPr>
              <a:t>R4: There will be a feature to divide the lyrics into lines, words, syllables, and then into pronunciation for better analyzation. This feature will rely on a pronunciation dictionary.</a:t>
            </a:r>
            <a:endParaRPr sz="1800">
              <a:highlight>
                <a:srgbClr val="00FF00"/>
              </a:highlight>
            </a:endParaRPr>
          </a:p>
          <a:p>
            <a:pPr indent="-203200" lvl="0" marL="177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>
                <a:highlight>
                  <a:srgbClr val="00FF00"/>
                </a:highlight>
              </a:rPr>
              <a:t>R5: There will be a feature to intake lyrics through the command line as a file. This feature will use another software tool for reading files</a:t>
            </a:r>
            <a:endParaRPr sz="1800">
              <a:highlight>
                <a:srgbClr val="00FF00"/>
              </a:highlight>
            </a:endParaRPr>
          </a:p>
          <a:p>
            <a:pPr indent="-203200" lvl="0" marL="177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>
                <a:highlight>
                  <a:srgbClr val="00FF00"/>
                </a:highlight>
              </a:rPr>
              <a:t>R6: There will be a feature to store words from pronouncing dictionary and past words inputted and rhymes found into storage in the app.</a:t>
            </a:r>
            <a:endParaRPr sz="1800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/>
              <a:t>Project Solution Approach</a:t>
            </a:r>
            <a:endParaRPr/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/>
              <a:t>What are the major components in your solution design?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CLI Tool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2000"/>
              <a:t>C# backend to run algorithm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/>
              <a:t>What are the tools, frameworks, platforms, libraries, etc. that you’ll be using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Textual - python markup for console (colors, panels, etc.)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/>
              <a:t>SQLite - to store rhymes and pronunciations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2000"/>
              <a:t>Entity Framework Core - to connect to SQLite db through code (ORM)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/>
              <a:t>Use Case Modeling</a:t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521" y="576237"/>
            <a:ext cx="4644105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445024"/>
            <a:ext cx="28131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/>
              <a:t>Structural Modeling (Class Diagram)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925" y="-54350"/>
            <a:ext cx="43769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34187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/>
              <a:t>Behavioral Modeling (Sequence Diagram)</a:t>
            </a:r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50" y="1053350"/>
            <a:ext cx="6616625" cy="36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650" y="121925"/>
            <a:ext cx="3251700" cy="48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